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EEFE6D6-E876-4B95-80D0-652A5A6DDBBD}" type="datetimeFigureOut">
              <a:rPr lang="el-GR" smtClean="0"/>
              <a:t>5/3/2019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77B188B-7D56-4833-AF99-593E362942A1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470025"/>
          </a:xfrm>
        </p:spPr>
        <p:txBody>
          <a:bodyPr/>
          <a:lstStyle/>
          <a:p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Εθνικός Δρυμός Πάρνηθας 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4953000" cy="17526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Οργκίτο</a:t>
            </a:r>
            <a:r>
              <a:rPr lang="el-G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Νίκα </a:t>
            </a:r>
            <a:endParaRPr lang="el-G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685800"/>
            <a:ext cx="3657600" cy="1066800"/>
          </a:xfrm>
        </p:spPr>
        <p:txBody>
          <a:bodyPr/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Η Πάρνηθα 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038600" y="609600"/>
            <a:ext cx="51054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 Πάρνηθα είναι 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βουνό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 της 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Αττικής. Καλύπτεται 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από 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πεύκα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 στα χαμηλότερα και από 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έλατα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 στα υψηλότερα σημεία της. Η Πάρνηθα αποτελεί σημαντική περιοχή για τα πουλιά και έχει ανακηρυχθεί τοπίο ιδιαίτερου φυσικού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κάλλους.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Θέση περιεχομένου" descr="C:\Users\user\Desktop\download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04800" y="2209800"/>
            <a:ext cx="4067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Η μορφολογία 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	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Ένα </a:t>
            </a:r>
            <a:r>
              <a:rPr lang="el-GR" sz="3000" dirty="0">
                <a:latin typeface="Arial" pitchFamily="34" charset="0"/>
                <a:cs typeface="Arial" pitchFamily="34" charset="0"/>
              </a:rPr>
              <a:t>ενδιαφέρον χαρακτηριστικό της Πάρνηθας είναι η μεγάλη ποικιλομορφία της. Από ανατολή σε δύση απλώνονται μακριές 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κορυφογραμμές </a:t>
            </a:r>
            <a:r>
              <a:rPr lang="el-GR" sz="3000" dirty="0">
                <a:latin typeface="Arial" pitchFamily="34" charset="0"/>
                <a:cs typeface="Arial" pitchFamily="34" charset="0"/>
              </a:rPr>
              <a:t>που σχηματίζουν 16 κορυφές με υψόμετρο άνω των 1.000 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593771" cy="2572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066800"/>
          </a:xfrm>
        </p:spPr>
        <p:txBody>
          <a:bodyPr/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Το κλίμα 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-304800" y="1143000"/>
            <a:ext cx="94488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θερμοκρασία στα ορεινά της Πάρνηθας είναι 2-6</a:t>
            </a:r>
            <a:r>
              <a:rPr lang="el-GR" sz="3200" i="0" dirty="0" smtClean="0">
                <a:latin typeface="Arial" pitchFamily="34" charset="0"/>
                <a:cs typeface="Arial" pitchFamily="34" charset="0"/>
              </a:rPr>
              <a:t>°C μικρότερη από την αντίστοιχη θερμοκρασία στα χαμηλά. Οι βροχοπτώσεις είναι διπλάσιες στην ανώτερη ζώνη του βουνού, ενώ ο παγετός και η ομίχλη είναι συχνά φαινόμενα στο βουνό, φθινόπωρο και χειμώνα.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esktop\downlo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114800"/>
            <a:ext cx="3962400" cy="24834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 χλωρίδα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800600" y="685800"/>
            <a:ext cx="4343400" cy="6477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Υπάρχει </a:t>
            </a:r>
            <a:r>
              <a:rPr lang="el-GR" sz="3700" dirty="0">
                <a:latin typeface="Arial" pitchFamily="34" charset="0"/>
                <a:cs typeface="Arial" pitchFamily="34" charset="0"/>
              </a:rPr>
              <a:t>μεγάλη ποικιλία βιοτόπων και 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οικοσυστημάτων λόγω του συνδυασμού </a:t>
            </a:r>
            <a:r>
              <a:rPr lang="el-GR" sz="3700" dirty="0">
                <a:latin typeface="Arial" pitchFamily="34" charset="0"/>
                <a:cs typeface="Arial" pitchFamily="34" charset="0"/>
              </a:rPr>
              <a:t>της γεωγραφικής θέσης της 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Ελλάδας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 του ιδανικού μεσογειακού κλίματος, του έντονου ανάγλυφου και της πλούσιας παλαιογεωγραφικής ιστορίας του </a:t>
            </a:r>
            <a:r>
              <a:rPr lang="el-GR" sz="3700" dirty="0">
                <a:latin typeface="Arial" pitchFamily="34" charset="0"/>
                <a:cs typeface="Arial" pitchFamily="34" charset="0"/>
              </a:rPr>
              <a:t>ελληνικού χώρου δημιούργησαν </a:t>
            </a:r>
            <a:r>
              <a:rPr lang="el-GR" sz="3700" dirty="0">
                <a:latin typeface="Arial" pitchFamily="34" charset="0"/>
                <a:cs typeface="Arial" pitchFamily="34" charset="0"/>
              </a:rPr>
              <a:t>οικότοπους</a:t>
            </a:r>
            <a:r>
              <a:rPr lang="el-GR" sz="3700" dirty="0">
                <a:latin typeface="Arial" pitchFamily="34" charset="0"/>
                <a:cs typeface="Arial" pitchFamily="34" charset="0"/>
              </a:rPr>
              <a:t> ζωτικής </a:t>
            </a:r>
            <a:r>
              <a:rPr lang="el-GR" sz="3700" dirty="0" smtClean="0">
                <a:latin typeface="Arial" pitchFamily="34" charset="0"/>
                <a:cs typeface="Arial" pitchFamily="34" charset="0"/>
              </a:rPr>
              <a:t>σημασίας.</a:t>
            </a:r>
            <a:endParaRPr lang="el-GR" sz="3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Desktop\Parnitha-Mt-mesiano-Nero-DSC_00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4419600" cy="29373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Η πανίδα 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-304800" y="1295400"/>
            <a:ext cx="4800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	</a:t>
            </a:r>
            <a:r>
              <a:rPr lang="el-GR" sz="3000" dirty="0">
                <a:latin typeface="Arial" pitchFamily="34" charset="0"/>
                <a:cs typeface="Arial" pitchFamily="34" charset="0"/>
              </a:rPr>
              <a:t>Η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 Πάρνηθα  προσφέρει </a:t>
            </a:r>
            <a:r>
              <a:rPr lang="el-GR" sz="3000" dirty="0">
                <a:latin typeface="Arial" pitchFamily="34" charset="0"/>
                <a:cs typeface="Arial" pitchFamily="34" charset="0"/>
              </a:rPr>
              <a:t>πολύ καλές συνθήκες για την ανάπτυξη της άγριας πανίδας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. Η πανίδα </a:t>
            </a:r>
            <a:r>
              <a:rPr lang="el-GR" sz="3000" dirty="0">
                <a:latin typeface="Arial" pitchFamily="34" charset="0"/>
                <a:cs typeface="Arial" pitchFamily="34" charset="0"/>
              </a:rPr>
              <a:t>της Πάρνηθας παραμένει μεταξύ των πλουσιοτέρων της Αττικής και παρά τις αντιξοότητες και τις ανθρώπινες επιδράσεις</a:t>
            </a:r>
          </a:p>
        </p:txBody>
      </p:sp>
      <p:pic>
        <p:nvPicPr>
          <p:cNvPr id="4098" name="Picture 2" descr="C:\Users\user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438400"/>
            <a:ext cx="47244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3200" u="sng" dirty="0" smtClean="0">
                <a:latin typeface="Arial" pitchFamily="34" charset="0"/>
                <a:cs typeface="Arial" pitchFamily="34" charset="0"/>
              </a:rPr>
              <a:t>Απειλές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Πυρκαγιές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Απορρίμματα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Παράνομο κυνήγι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Ξήρανση της ελάτης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Ασθένειες  των πεύκων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Διάφορες εγκαταστάσεις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Ρύπανση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Υποβάθμιση των δασών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Βιομηχανική ανάπτυξη 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19600" y="533400"/>
            <a:ext cx="4724400" cy="3886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3200" u="sng" dirty="0" smtClean="0">
                <a:latin typeface="Arial" pitchFamily="34" charset="0"/>
                <a:cs typeface="Arial" pitchFamily="34" charset="0"/>
              </a:rPr>
              <a:t>Αποτελέσματα 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latin typeface="Arial" pitchFamily="34" charset="0"/>
                <a:cs typeface="Arial" pitchFamily="34" charset="0"/>
              </a:rPr>
              <a:t>νεκρώσεις στα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φυτά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>
                <a:latin typeface="Arial" pitchFamily="34" charset="0"/>
                <a:cs typeface="Arial" pitchFamily="34" charset="0"/>
              </a:rPr>
              <a:t> μόλυνση των επιφανειακών και υπόγειων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υδάτων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δραματική 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μείωση των ειδών και του πληθυσμού της πανίδας και της χλωρίδας </a:t>
            </a:r>
          </a:p>
        </p:txBody>
      </p:sp>
      <p:pic>
        <p:nvPicPr>
          <p:cNvPr id="5122" name="Picture 2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0" y="4114800"/>
            <a:ext cx="39370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376</TotalTime>
  <Words>16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Εθνικός Δρυμός Πάρνηθας </vt:lpstr>
      <vt:lpstr>Η Πάρνηθα </vt:lpstr>
      <vt:lpstr>Η μορφολογία </vt:lpstr>
      <vt:lpstr>Το κλίμα </vt:lpstr>
      <vt:lpstr>Η χλωρίδα</vt:lpstr>
      <vt:lpstr>Η πανίδα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Εθνικός Δρυμός Πάρνηθας</dc:title>
  <dc:creator>user</dc:creator>
  <cp:lastModifiedBy>user</cp:lastModifiedBy>
  <cp:revision>8</cp:revision>
  <dcterms:created xsi:type="dcterms:W3CDTF">2019-03-05T13:33:33Z</dcterms:created>
  <dcterms:modified xsi:type="dcterms:W3CDTF">2019-03-05T19:50:04Z</dcterms:modified>
</cp:coreProperties>
</file>